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13A983"/>
    <a:srgbClr val="F07D00"/>
    <a:srgbClr val="28618C"/>
    <a:srgbClr val="93C356"/>
    <a:srgbClr val="009BA4"/>
    <a:srgbClr val="BCCF02"/>
    <a:srgbClr val="539DC5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7" autoAdjust="0"/>
    <p:restoredTop sz="89958"/>
  </p:normalViewPr>
  <p:slideViewPr>
    <p:cSldViewPr snapToGrid="0" snapToObjects="1">
      <p:cViewPr>
        <p:scale>
          <a:sx n="110" d="100"/>
          <a:sy n="110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?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21.01.2020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xx.03.2020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99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3036277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3036277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643809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2638449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4497140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4194313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Overall there are 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blipFill>
                <a:blip r:embed="rId6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has steps showing signs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also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97" y="688181"/>
            <a:ext cx="6250329" cy="351038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8065626" y="1028700"/>
            <a:ext cx="4246300" cy="7342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Window size: 128</a:t>
            </a:r>
          </a:p>
          <a:p>
            <a:r>
              <a:rPr lang="en-GB" dirty="0"/>
              <a:t>Latent space size: 50%</a:t>
            </a:r>
          </a:p>
        </p:txBody>
      </p: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61888352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27534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the inverse of the expected behaviour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Sometimes the network is better in reconstructing erroneous data (reversed classifier) than ”normal” data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3" y="2983071"/>
            <a:ext cx="5067782" cy="2846229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Error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3068529" y="3780818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Error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Using an error plot the start of degradation should be easily visible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error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4</a:t>
            </a:r>
            <a:r>
              <a:rPr lang="en-GB" dirty="0"/>
              <a:t> AUC = 1.00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1095</Words>
  <Application>Microsoft Macintosh PowerPoint</Application>
  <PresentationFormat>Breitbild</PresentationFormat>
  <Paragraphs>251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Symbol</vt:lpstr>
      <vt:lpstr>Open Sans</vt:lpstr>
      <vt:lpstr>Calibri</vt:lpstr>
      <vt:lpstr>Cambria Math</vt:lpstr>
      <vt:lpstr>Arial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</vt:lpstr>
      <vt:lpstr>Autoencoder Results - Qualitatively </vt:lpstr>
      <vt:lpstr>Autoencoder Results - Quantitatively </vt:lpstr>
      <vt:lpstr>Autoencoder Results - Latent Spaces </vt:lpstr>
      <vt:lpstr>Autoencoder - Reduced Model</vt:lpstr>
      <vt:lpstr>Conclusion, Outlook and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163</cp:revision>
  <cp:lastPrinted>2018-12-16T19:00:54Z</cp:lastPrinted>
  <dcterms:created xsi:type="dcterms:W3CDTF">2018-12-08T15:38:09Z</dcterms:created>
  <dcterms:modified xsi:type="dcterms:W3CDTF">2020-02-20T21:40:26Z</dcterms:modified>
</cp:coreProperties>
</file>